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48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10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36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270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644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83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07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595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22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63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57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AFC6C-2FB0-4FFE-BFA2-BB8499BB1C6F}" type="datetimeFigureOut">
              <a:rPr lang="it-IT" smtClean="0"/>
              <a:t>09/03/2017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727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Generazione automatica di modelli SystemC RTL di hardware riconfigurabile dinamicamente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Enrico Giordano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Relatore: Prof. Graziano Pravadelli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633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4.2 Tool Automatico (Pyngu)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Input: codice nel linguaggio nativo (PynguLang) </a:t>
            </a:r>
          </a:p>
          <a:p>
            <a:r>
              <a:rPr lang="it-IT" dirty="0" smtClean="0"/>
              <a:t>Output: codice SystemC Rechannel per simulazione e sintesi</a:t>
            </a:r>
            <a:endParaRPr lang="it-IT" dirty="0"/>
          </a:p>
        </p:txBody>
      </p:sp>
      <p:pic>
        <p:nvPicPr>
          <p:cNvPr id="2050" name="Picture 2" descr="C:\Users\enric_000\Documents\TESI\Documento\pyng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38" y="4277684"/>
            <a:ext cx="40100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31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5. Caso di studio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Robot riconfigurabile pilotato da hardware riconfigurabile dinamicamente</a:t>
            </a:r>
          </a:p>
          <a:p>
            <a:r>
              <a:rPr lang="it-IT" dirty="0" smtClean="0"/>
              <a:t>Mappatura delle riconfigurazioni del robot (e relativo comportamento) nelle riconfigurazioni del sistema</a:t>
            </a:r>
          </a:p>
          <a:p>
            <a:r>
              <a:rPr lang="it-IT" dirty="0" smtClean="0"/>
              <a:t>Possibilità di aggiungere intelligenza artificiale grazie al guadagno derivato dal sistema riconfigurabile</a:t>
            </a:r>
          </a:p>
          <a:p>
            <a:r>
              <a:rPr lang="it-IT" dirty="0" smtClean="0"/>
              <a:t>Utilizzo del tool per velocizzare lo sviluppo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981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5.1 Caso di studio</a:t>
            </a:r>
            <a:endParaRPr lang="it-IT" dirty="0"/>
          </a:p>
        </p:txBody>
      </p:sp>
      <p:pic>
        <p:nvPicPr>
          <p:cNvPr id="4" name="simulazioni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81092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6. Conclusione e sviluppi futuri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Architettura efficace ed altamente performante</a:t>
            </a:r>
          </a:p>
          <a:p>
            <a:r>
              <a:rPr lang="it-IT" dirty="0" smtClean="0"/>
              <a:t>Tool di sviluppo efficiente e migliorativo</a:t>
            </a:r>
          </a:p>
          <a:p>
            <a:r>
              <a:rPr lang="it-IT" dirty="0" smtClean="0"/>
              <a:t>Possibilità di presentazione del progetto in forma di articolo scientifico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798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Indice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it-IT" dirty="0" smtClean="0"/>
              <a:t>Introduzione</a:t>
            </a:r>
          </a:p>
          <a:p>
            <a:pPr marL="514350" indent="-514350">
              <a:buAutoNum type="arabicPeriod"/>
            </a:pPr>
            <a:r>
              <a:rPr lang="it-IT" dirty="0" smtClean="0"/>
              <a:t>Stato dell’arte</a:t>
            </a:r>
          </a:p>
          <a:p>
            <a:pPr marL="514350" indent="-514350">
              <a:buAutoNum type="arabicPeriod"/>
            </a:pPr>
            <a:r>
              <a:rPr lang="it-IT" dirty="0" smtClean="0"/>
              <a:t>Obiettivi</a:t>
            </a:r>
          </a:p>
          <a:p>
            <a:pPr marL="514350" indent="-514350">
              <a:buAutoNum type="arabicPeriod"/>
            </a:pPr>
            <a:r>
              <a:rPr lang="it-IT" dirty="0" smtClean="0"/>
              <a:t>Metodologia</a:t>
            </a:r>
          </a:p>
          <a:p>
            <a:pPr marL="514350" indent="-514350">
              <a:buAutoNum type="arabicPeriod"/>
            </a:pPr>
            <a:r>
              <a:rPr lang="it-IT" dirty="0" smtClean="0"/>
              <a:t>Caso di studio</a:t>
            </a:r>
          </a:p>
          <a:p>
            <a:pPr marL="514350" indent="-514350">
              <a:buAutoNum type="arabicPeriod"/>
            </a:pPr>
            <a:r>
              <a:rPr lang="it-IT" dirty="0" smtClean="0"/>
              <a:t>Conclusione e sviluppi futuri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39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1. Introduzione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Sviluppo dei sistemi embedded incentrato sulla creazione di architetture statiche</a:t>
            </a:r>
          </a:p>
          <a:p>
            <a:r>
              <a:rPr lang="it-IT" dirty="0" smtClean="0"/>
              <a:t>Esistono a livello sperimentale architetture dinamiche (FPGA riconfigurabili dinamicamente)</a:t>
            </a:r>
          </a:p>
          <a:p>
            <a:r>
              <a:rPr lang="it-IT" dirty="0" smtClean="0"/>
              <a:t>Si vuole proporre un approccio ingegneristico per la progettazione di sistemi riconfigurabili dinamicamente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553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2. Stato dell’arte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Hardware general purpose per applicazioni generiche (molta flessibilità, mancanza di vincoli realtime)</a:t>
            </a:r>
          </a:p>
          <a:p>
            <a:r>
              <a:rPr lang="it-IT" dirty="0" smtClean="0"/>
              <a:t>Hardware special purpose per applicazioni specifiche (poca flessibilità, presenza di vincoli realtime)</a:t>
            </a:r>
          </a:p>
          <a:p>
            <a:r>
              <a:rPr lang="it-IT" dirty="0" smtClean="0"/>
              <a:t>Hardware riconfigurabile (molta flessibilità, possibilità di vincoli realtime, mancanza di metodologia di progettazione standard)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207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2.1 Hardware metamorfico</a:t>
            </a:r>
            <a:endParaRPr lang="it-I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39" y="1600200"/>
            <a:ext cx="4602321" cy="4525963"/>
          </a:xfrm>
        </p:spPr>
      </p:pic>
    </p:spTree>
    <p:extLst>
      <p:ext uri="{BB962C8B-B14F-4D97-AF65-F5344CB8AC3E}">
        <p14:creationId xmlns:p14="http://schemas.microsoft.com/office/powerpoint/2010/main" val="359576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2.2 Simulazione di Hardware Riconfigurabile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Non esiste un tool standard per la simulazione</a:t>
            </a:r>
          </a:p>
          <a:p>
            <a:r>
              <a:rPr lang="it-IT" dirty="0" smtClean="0"/>
              <a:t>Necessità di utilizzare SystemC in quanto tool di simulazione più utilizzato</a:t>
            </a:r>
          </a:p>
          <a:p>
            <a:r>
              <a:rPr lang="it-IT" dirty="0" smtClean="0"/>
              <a:t>Soluzione: L’utilizzo di SystemC con una libreria di supporto (Rechannel)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925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3. Obiettivi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Mancanza di una metodologia standard di progettazione</a:t>
            </a:r>
          </a:p>
          <a:p>
            <a:r>
              <a:rPr lang="it-IT" dirty="0" smtClean="0"/>
              <a:t>Proposta di metodologia per risolvere questa mancanza</a:t>
            </a:r>
          </a:p>
          <a:p>
            <a:pPr lvl="1"/>
            <a:r>
              <a:rPr lang="it-IT" dirty="0" smtClean="0"/>
              <a:t>Proposta del modello di progettazione</a:t>
            </a:r>
          </a:p>
          <a:p>
            <a:pPr lvl="1"/>
            <a:r>
              <a:rPr lang="it-IT" dirty="0" smtClean="0"/>
              <a:t>Proposta del tool di progettazione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615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4. Metodologia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Fasi della progettazione</a:t>
            </a:r>
          </a:p>
          <a:p>
            <a:pPr lvl="1"/>
            <a:r>
              <a:rPr lang="it-IT" dirty="0" smtClean="0"/>
              <a:t>Analisi del sistema (identificazione di comportamenti statici e comportamenti dinamici)</a:t>
            </a:r>
          </a:p>
          <a:p>
            <a:pPr lvl="1"/>
            <a:r>
              <a:rPr lang="it-IT" dirty="0" smtClean="0"/>
              <a:t>Analisi degli stati del sistema (le trasformazioni del sistema vengono rappresentate come stati di una FSM)</a:t>
            </a:r>
          </a:p>
          <a:p>
            <a:pPr lvl="1"/>
            <a:r>
              <a:rPr lang="it-IT" dirty="0" smtClean="0"/>
              <a:t>Definizione degli stati (si definisce il comportamento di ogni stato della FSM, trasformandola in una EFSM)</a:t>
            </a:r>
          </a:p>
          <a:p>
            <a:pPr lvl="1"/>
            <a:r>
              <a:rPr lang="it-IT" dirty="0" smtClean="0"/>
              <a:t>Definizione del controllore del sistema (che tiene traccia delle riconfigurazioni)</a:t>
            </a:r>
          </a:p>
          <a:p>
            <a:pPr lvl="1"/>
            <a:r>
              <a:rPr lang="it-IT" dirty="0" smtClean="0"/>
              <a:t>Implementazione e simulazione</a:t>
            </a:r>
          </a:p>
          <a:p>
            <a:pPr lvl="1"/>
            <a:r>
              <a:rPr lang="it-IT" dirty="0" smtClean="0"/>
              <a:t>Validazione e sintesi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097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4.1 Rappresentazione della metodologia</a:t>
            </a:r>
            <a:endParaRPr lang="it-I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"/>
          <a:stretch/>
        </p:blipFill>
        <p:spPr>
          <a:xfrm>
            <a:off x="1763688" y="1484784"/>
            <a:ext cx="2464195" cy="5198691"/>
          </a:xfrm>
        </p:spPr>
      </p:pic>
      <p:pic>
        <p:nvPicPr>
          <p:cNvPr id="1026" name="Picture 2" descr="C:\Users\enric_000\Documents\TESI\Documento\fs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08920"/>
            <a:ext cx="1684987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347864" y="2924944"/>
            <a:ext cx="20162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20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358</Words>
  <Application>Microsoft Office PowerPoint</Application>
  <PresentationFormat>On-screen Show (4:3)</PresentationFormat>
  <Paragraphs>49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Generazione automatica di modelli SystemC RTL di hardware riconfigurabile dinamicamente</vt:lpstr>
      <vt:lpstr>Indice</vt:lpstr>
      <vt:lpstr>1. Introduzione</vt:lpstr>
      <vt:lpstr>2. Stato dell’arte</vt:lpstr>
      <vt:lpstr>2.1 Hardware metamorfico</vt:lpstr>
      <vt:lpstr>2.2 Simulazione di Hardware Riconfigurabile</vt:lpstr>
      <vt:lpstr>3. Obiettivi</vt:lpstr>
      <vt:lpstr>4. Metodologia</vt:lpstr>
      <vt:lpstr>4.1 Rappresentazione della metodologia</vt:lpstr>
      <vt:lpstr>4.2 Tool Automatico (Pyngu)</vt:lpstr>
      <vt:lpstr>5. Caso di studio</vt:lpstr>
      <vt:lpstr>5.1 Caso di studio</vt:lpstr>
      <vt:lpstr>6. Conclusione e sviluppi futuri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Generazione automatica di modelli SystemC RTL di hardware riconfigurabile dinamicamente</dc:title>
  <dc:creator>Enrico Giordano</dc:creator>
  <cp:lastModifiedBy>Enrico Giordano</cp:lastModifiedBy>
  <cp:revision>8</cp:revision>
  <dcterms:created xsi:type="dcterms:W3CDTF">2017-03-09T21:10:32Z</dcterms:created>
  <dcterms:modified xsi:type="dcterms:W3CDTF">2017-03-09T22:42:17Z</dcterms:modified>
</cp:coreProperties>
</file>